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6F3B-E84F-9839-9CD8-A041AD501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37307-F842-D094-845B-E27A578B0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82855-0569-12F1-71F8-46991DE9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52925-57DA-63DB-84A4-75FDA696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C80F2-55DE-CFE3-0728-9CBFEE96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7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98A5-0D44-CBEA-4196-12784866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FF6A-98FE-2D74-F9CC-9202BD6EB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E07D-0BE4-D6BB-902B-0CEBA9B4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C3765-068D-82AB-C115-23C0AF03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F929B-931F-4572-8BF5-C56D0299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5C52C-976D-4AF9-584C-DD3D18DC0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9C20A-C0D2-520D-D182-BC25EE08A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93B3D-76D3-15D9-4EC9-6531F8CB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9A4D-BE41-B4F0-806E-D385F1F5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EA673-497D-9080-6495-48147CA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43A3-61C7-73A3-1553-97DD44D0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BCC7-8392-D83D-BFED-AB790D0C4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8FFFF-87F8-5645-8F6F-9AE67DF1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7DE05-344F-2023-4112-9500DB74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B32B0-8BCE-45AC-00E5-0875532E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A963-C565-A1C3-BF1E-444A803F3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6ADB-F886-F4A4-CBE7-D9890610A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DC4AC-E0C9-337E-7868-829B07C7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AF05-292F-27BE-EF26-09C1E03F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AD61C-CAC1-9212-E668-6765DFA6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D9EE-2D1C-6A0E-F80C-EF6DB630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D1D1-F5A4-51A1-C22A-44183AE0A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4DF50-66CE-809A-A847-C3476AFA6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0D510-83E6-2FD0-C216-9D59DFDD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BBDCB-D74D-976B-E895-29A7930E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BE548-8BB6-5FE1-E001-3B618DE3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0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6D92-D06B-7980-5FDB-AAADE9AB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1FBED-CFE0-D898-4EB3-A7ABEC391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A45FF-25FD-C6CD-B12E-C34604C4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E4C6D-899B-97C6-99E5-90D52CB8D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E58C0-9C47-4C22-197A-5F898AF74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FC03A-73A5-AE28-781A-787F8E89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0FFD3-4621-03D8-AF7A-BB39E687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95697-071B-9C80-7B4D-453BF045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0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C6D5B-7234-04BE-28AE-DDBA0D29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1AAC7-1FCB-9C74-68DD-D088868D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A0CBC-AD35-09D1-10E0-69A52652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735F1-E7E3-672A-A03E-0C0F3ED8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37CF5B-06DD-30DC-591A-BB8D50D5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EEE5A-0568-742F-A43D-70C237AA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A387B-638E-9DE8-C5A2-5477C9FD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DAFF4-C50F-2A5D-893E-AEC32E3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1ED9-0643-2FA9-47CF-C27191F5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52B04-6FF5-F952-B127-2883617BE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A8903-C691-9017-5144-E89A905A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7F445-A24C-BF8F-B45E-CFF1323D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05AC1-E2F6-3106-7DF5-BAF91500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C8E7-DC97-7563-4401-9A344910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94E2E-48AC-3CE0-3E01-82A21B96D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AE044-5CBA-0E81-3A49-17FD55B9C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EF87D-136C-C877-C317-1469E9D1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39F63-AC86-29DB-A216-B0A0E107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15B04-118A-ABFF-5132-30F4EC63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1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D487D-10BB-D871-5CF5-FBFB01B9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9D0F1-F704-F23A-1078-262FBD5A0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AA8B1-45B7-0B6C-06B3-4F9DAF7D2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2FAA0A-620D-46D1-BED6-33CC18869A4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07942-C0A3-CB17-8379-4BDB03F89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FDDF9-D0E5-A4D9-52AB-497926BDA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C87723-DC7E-4B42-AB06-3A6BC284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1463577" y="2728417"/>
            <a:ext cx="16715953" cy="3837255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3" name="Freeform 3"/>
          <p:cNvSpPr/>
          <p:nvPr/>
        </p:nvSpPr>
        <p:spPr>
          <a:xfrm rot="10566445">
            <a:off x="-1458992" y="3203930"/>
            <a:ext cx="17406703" cy="3995821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 sz="1200"/>
          </a:p>
        </p:txBody>
      </p:sp>
      <p:grpSp>
        <p:nvGrpSpPr>
          <p:cNvPr id="4" name="Group 4"/>
          <p:cNvGrpSpPr/>
          <p:nvPr/>
        </p:nvGrpSpPr>
        <p:grpSpPr>
          <a:xfrm>
            <a:off x="1069461" y="1272732"/>
            <a:ext cx="3284225" cy="3374312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6" name="Freeform 6"/>
          <p:cNvSpPr/>
          <p:nvPr/>
        </p:nvSpPr>
        <p:spPr>
          <a:xfrm>
            <a:off x="1159206" y="4151919"/>
            <a:ext cx="574821" cy="405249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  <p:grpSp>
        <p:nvGrpSpPr>
          <p:cNvPr id="7" name="Group 7"/>
          <p:cNvGrpSpPr/>
          <p:nvPr/>
        </p:nvGrpSpPr>
        <p:grpSpPr>
          <a:xfrm>
            <a:off x="5067300" y="300908"/>
            <a:ext cx="6244122" cy="5871292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4605161" y="558800"/>
            <a:ext cx="7168401" cy="853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0"/>
              </a:lnSpc>
              <a:spcBef>
                <a:spcPct val="0"/>
              </a:spcBef>
            </a:pPr>
            <a:r>
              <a:rPr lang="en-US" sz="5193">
                <a:solidFill>
                  <a:srgbClr val="094A66"/>
                </a:solidFill>
                <a:latin typeface="Arimo"/>
              </a:rPr>
              <a:t>Sharefests 2024</a:t>
            </a:r>
          </a:p>
        </p:txBody>
      </p:sp>
      <p:sp>
        <p:nvSpPr>
          <p:cNvPr id="11" name="Freeform 11"/>
          <p:cNvSpPr/>
          <p:nvPr/>
        </p:nvSpPr>
        <p:spPr>
          <a:xfrm>
            <a:off x="6275249" y="1619888"/>
            <a:ext cx="3828224" cy="83525"/>
          </a:xfrm>
          <a:custGeom>
            <a:avLst/>
            <a:gdLst/>
            <a:ahLst/>
            <a:cxnLst/>
            <a:rect l="l" t="t" r="r" b="b"/>
            <a:pathLst>
              <a:path w="5742336" h="125287">
                <a:moveTo>
                  <a:pt x="0" y="0"/>
                </a:moveTo>
                <a:lnTo>
                  <a:pt x="5742337" y="0"/>
                </a:lnTo>
                <a:lnTo>
                  <a:pt x="5742337" y="125287"/>
                </a:lnTo>
                <a:lnTo>
                  <a:pt x="0" y="12528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12" name="TextBox 12"/>
          <p:cNvSpPr txBox="1"/>
          <p:nvPr/>
        </p:nvSpPr>
        <p:spPr>
          <a:xfrm>
            <a:off x="5649951" y="2146403"/>
            <a:ext cx="5078819" cy="3347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03"/>
              </a:lnSpc>
            </a:pPr>
            <a:r>
              <a:rPr lang="en-US" sz="2419">
                <a:solidFill>
                  <a:srgbClr val="094A66"/>
                </a:solidFill>
                <a:latin typeface="Arimo Bold"/>
              </a:rPr>
              <a:t>Most Needed Items</a:t>
            </a:r>
          </a:p>
          <a:p>
            <a:pPr algn="ctr">
              <a:lnSpc>
                <a:spcPts val="2903"/>
              </a:lnSpc>
            </a:pPr>
            <a:r>
              <a:rPr lang="en-US" sz="2419">
                <a:solidFill>
                  <a:srgbClr val="094A66"/>
                </a:solidFill>
                <a:latin typeface="Arimo"/>
              </a:rPr>
              <a:t>MO Personal Hygiene Kits</a:t>
            </a:r>
          </a:p>
          <a:p>
            <a:pPr algn="ctr">
              <a:lnSpc>
                <a:spcPts val="2903"/>
              </a:lnSpc>
            </a:pPr>
            <a:r>
              <a:rPr lang="en-US" sz="2419">
                <a:solidFill>
                  <a:srgbClr val="094A66"/>
                </a:solidFill>
                <a:latin typeface="Arimo"/>
              </a:rPr>
              <a:t>MO Paper Product Kits</a:t>
            </a:r>
          </a:p>
          <a:p>
            <a:pPr algn="ctr">
              <a:lnSpc>
                <a:spcPts val="2903"/>
              </a:lnSpc>
            </a:pPr>
            <a:r>
              <a:rPr lang="en-US" sz="2419">
                <a:solidFill>
                  <a:srgbClr val="094A66"/>
                </a:solidFill>
                <a:latin typeface="Arimo"/>
              </a:rPr>
              <a:t>MO Family Food Boxes</a:t>
            </a:r>
          </a:p>
          <a:p>
            <a:pPr algn="ctr">
              <a:lnSpc>
                <a:spcPts val="2903"/>
              </a:lnSpc>
            </a:pPr>
            <a:endParaRPr lang="en-US" sz="2419">
              <a:solidFill>
                <a:srgbClr val="094A66"/>
              </a:solidFill>
              <a:latin typeface="Arimo"/>
            </a:endParaRPr>
          </a:p>
          <a:p>
            <a:pPr algn="ctr">
              <a:lnSpc>
                <a:spcPts val="2903"/>
              </a:lnSpc>
            </a:pPr>
            <a:endParaRPr lang="en-US" sz="2419">
              <a:solidFill>
                <a:srgbClr val="094A66"/>
              </a:solidFill>
              <a:latin typeface="Arimo"/>
            </a:endParaRPr>
          </a:p>
          <a:p>
            <a:pPr algn="ctr">
              <a:lnSpc>
                <a:spcPts val="2903"/>
              </a:lnSpc>
            </a:pPr>
            <a:endParaRPr lang="en-US" sz="2419">
              <a:solidFill>
                <a:srgbClr val="094A66"/>
              </a:solidFill>
              <a:latin typeface="Arimo"/>
            </a:endParaRPr>
          </a:p>
          <a:p>
            <a:pPr algn="ctr">
              <a:lnSpc>
                <a:spcPts val="2903"/>
              </a:lnSpc>
            </a:pPr>
            <a:endParaRPr lang="en-US" sz="2419">
              <a:solidFill>
                <a:srgbClr val="094A66"/>
              </a:solidFill>
              <a:latin typeface="Arimo"/>
            </a:endParaRPr>
          </a:p>
          <a:p>
            <a:pPr algn="ctr">
              <a:lnSpc>
                <a:spcPts val="2903"/>
              </a:lnSpc>
            </a:pPr>
            <a:r>
              <a:rPr lang="en-US" sz="2419">
                <a:solidFill>
                  <a:srgbClr val="094A66"/>
                </a:solidFill>
                <a:latin typeface="Arimo Bold"/>
              </a:rPr>
              <a:t>Donation Drop-Off: 9:30-11:30 AM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75685" y="5119712"/>
            <a:ext cx="3671777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867">
                <a:solidFill>
                  <a:srgbClr val="094A66"/>
                </a:solidFill>
                <a:latin typeface="Arimo"/>
              </a:rPr>
              <a:t>For event information or to </a:t>
            </a:r>
          </a:p>
          <a:p>
            <a:pPr algn="ctr">
              <a:lnSpc>
                <a:spcPts val="2240"/>
              </a:lnSpc>
            </a:pPr>
            <a:r>
              <a:rPr lang="en-US" sz="1867">
                <a:solidFill>
                  <a:srgbClr val="094A66"/>
                </a:solidFill>
                <a:latin typeface="Arimo"/>
              </a:rPr>
              <a:t>sign up as a volunteer, visit festivalofsharing.org/sharefests.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Arimo</vt:lpstr>
      <vt:lpstr>Arimo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Sidney Everhart</dc:creator>
  <cp:lastModifiedBy>Sidney Everhart</cp:lastModifiedBy>
  <cp:revision>1</cp:revision>
  <dcterms:created xsi:type="dcterms:W3CDTF">2024-03-26T14:54:42Z</dcterms:created>
  <dcterms:modified xsi:type="dcterms:W3CDTF">2024-03-26T14:55:10Z</dcterms:modified>
</cp:coreProperties>
</file>