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Arimo Bold" panose="020B0604020202020204" charset="0"/>
      <p:regular r:id="rId15"/>
    </p:embeddedFont>
    <p:embeddedFont>
      <p:font typeface="Bodoni FLF Bold" panose="020B060402020202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8EEA0-72D0-4F5A-A286-0B2BC7B94F8F}" v="2" dt="2024-03-20T17:54:25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4622" autoAdjust="0"/>
  </p:normalViewPr>
  <p:slideViewPr>
    <p:cSldViewPr>
      <p:cViewPr>
        <p:scale>
          <a:sx n="50" d="100"/>
          <a:sy n="50" d="100"/>
        </p:scale>
        <p:origin x="780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Everhart" userId="de15dd7a-b50e-4adb-854c-b7f16d2da796" providerId="ADAL" clId="{D768EEA0-72D0-4F5A-A286-0B2BC7B94F8F}"/>
    <pc:docChg chg="mod">
      <pc:chgData name="Sidney Everhart" userId="de15dd7a-b50e-4adb-854c-b7f16d2da796" providerId="ADAL" clId="{D768EEA0-72D0-4F5A-A286-0B2BC7B94F8F}" dt="2024-03-20T17:55:11.649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798203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167284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28027" y="2627710"/>
            <a:ext cx="7712027" cy="6277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September 14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- Hood UMC (SW)</a:t>
            </a:r>
          </a:p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September 21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- Santa Fe Christian (NE)</a:t>
            </a:r>
          </a:p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September 28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- Red Bridge UMC (KC) </a:t>
            </a:r>
          </a:p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October 4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- </a:t>
            </a:r>
            <a:r>
              <a:rPr lang="en-US" sz="3414" dirty="0" err="1">
                <a:solidFill>
                  <a:srgbClr val="094A66"/>
                </a:solidFill>
                <a:latin typeface="Arimo"/>
              </a:rPr>
              <a:t>CrossRoads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 Global Methodist (SE)</a:t>
            </a:r>
          </a:p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October 5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- </a:t>
            </a:r>
            <a:r>
              <a:rPr lang="en-US" sz="3414" dirty="0" err="1">
                <a:solidFill>
                  <a:srgbClr val="094A66"/>
                </a:solidFill>
                <a:latin typeface="Arimo"/>
              </a:rPr>
              <a:t>InterServ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 (NW)</a:t>
            </a:r>
          </a:p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October 12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- </a:t>
            </a:r>
            <a:r>
              <a:rPr lang="en-US" sz="3414" dirty="0" err="1">
                <a:solidFill>
                  <a:srgbClr val="094A66"/>
                </a:solidFill>
                <a:latin typeface="Arimo"/>
              </a:rPr>
              <a:t>LifeWise</a:t>
            </a:r>
            <a:r>
              <a:rPr lang="en-US" sz="3414" dirty="0">
                <a:solidFill>
                  <a:srgbClr val="094A66"/>
                </a:solidFill>
                <a:latin typeface="Arimo"/>
              </a:rPr>
              <a:t> STL (STL) &amp; Tipton UMC (Central)</a:t>
            </a:r>
          </a:p>
          <a:p>
            <a:pPr algn="ctr">
              <a:lnSpc>
                <a:spcPts val="4097"/>
              </a:lnSpc>
            </a:pPr>
            <a:endParaRPr lang="en-US" sz="3414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097"/>
              </a:lnSpc>
            </a:pPr>
            <a:endParaRPr lang="en-US" sz="3414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097"/>
              </a:lnSpc>
            </a:pPr>
            <a:r>
              <a:rPr lang="en-US" sz="3414" dirty="0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29831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74927" y="3219604"/>
            <a:ext cx="7618228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Most Needed Items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MO Personal Hygiene Kits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MO Paper Product Kits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MO Family Food Boxes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79568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29831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74927" y="3035907"/>
            <a:ext cx="7618228" cy="555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2024 Booklet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Individual Kit List PDFs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Sharefest Fliers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Quilt Auction Fliers &amp; Form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Digital Copies Available: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Festivalofsharing.org/kits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Festivalofsharing.org/media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79568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3638" y="0"/>
            <a:ext cx="19093864" cy="6443897"/>
          </a:xfrm>
          <a:custGeom>
            <a:avLst/>
            <a:gdLst/>
            <a:ahLst/>
            <a:cxnLst/>
            <a:rect l="l" t="t" r="r" b="b"/>
            <a:pathLst>
              <a:path w="19093864" h="6443897">
                <a:moveTo>
                  <a:pt x="0" y="0"/>
                </a:moveTo>
                <a:lnTo>
                  <a:pt x="19093864" y="0"/>
                </a:lnTo>
                <a:lnTo>
                  <a:pt x="19093864" y="6443897"/>
                </a:lnTo>
                <a:lnTo>
                  <a:pt x="0" y="6443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" b="-35885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-1266045" y="5652095"/>
            <a:ext cx="18393455" cy="1497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01"/>
              </a:lnSpc>
            </a:pPr>
            <a:r>
              <a:rPr lang="en-US" sz="8287">
                <a:solidFill>
                  <a:srgbClr val="43AA9B"/>
                </a:solidFill>
                <a:latin typeface="Bodoni FLF Bold"/>
              </a:rPr>
              <a:t>2024 Online Quilt Auction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1929" y="7230538"/>
            <a:ext cx="16315481" cy="2359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35"/>
              </a:lnSpc>
            </a:pPr>
            <a:r>
              <a:rPr lang="en-US" sz="4454">
                <a:solidFill>
                  <a:srgbClr val="000000"/>
                </a:solidFill>
                <a:latin typeface="Arimo"/>
              </a:rPr>
              <a:t>Sunday, November 3 - Saturday November 9</a:t>
            </a:r>
          </a:p>
          <a:p>
            <a:pPr algn="r">
              <a:lnSpc>
                <a:spcPts val="6235"/>
              </a:lnSpc>
            </a:pPr>
            <a:r>
              <a:rPr lang="en-US" sz="4454">
                <a:solidFill>
                  <a:srgbClr val="000000"/>
                </a:solidFill>
                <a:latin typeface="Arimo"/>
              </a:rPr>
              <a:t>10 AM CST - 10 AM CST</a:t>
            </a:r>
          </a:p>
          <a:p>
            <a:pPr algn="r">
              <a:lnSpc>
                <a:spcPts val="6235"/>
              </a:lnSpc>
            </a:pPr>
            <a:r>
              <a:rPr lang="en-US" sz="4454">
                <a:solidFill>
                  <a:srgbClr val="000000"/>
                </a:solidFill>
                <a:latin typeface="Arimo"/>
              </a:rPr>
              <a:t>festivalofsharing.org/quilt-auction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39356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579897" y="2973898"/>
            <a:ext cx="7408289" cy="555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September 14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Hood UMC (SW)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September 21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Santa Fe Christian (NE)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September 28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Red Bridge UMC (KC) 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29831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74927" y="2774193"/>
            <a:ext cx="7618228" cy="610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October 4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CrossRoads Global Methodist (SE)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October 5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InterServ (NW)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October 12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LifeWise STL (STL) &amp; Tipton UMC (Central)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39356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579897" y="3236751"/>
            <a:ext cx="7408289" cy="444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September 14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Hood UMC (SW)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139 North Walnut Avenue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Republic, MO, 65738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39356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579897" y="3219604"/>
            <a:ext cx="7408289" cy="444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September 21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Santa Fe Christian (NE)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35546 State Highway D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Santa Fe, MO, 65282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39356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579897" y="3219604"/>
            <a:ext cx="7408289" cy="444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September 28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Red Bridge UMC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636 East 117th Street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Kansas City, MO, 64131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29831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74927" y="3219604"/>
            <a:ext cx="7618228" cy="44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 Bold"/>
              </a:rPr>
              <a:t>October 4</a:t>
            </a:r>
          </a:p>
          <a:p>
            <a:pPr algn="ctr">
              <a:lnSpc>
                <a:spcPts val="4354"/>
              </a:lnSpc>
            </a:pPr>
            <a:r>
              <a:rPr lang="en-US" sz="3628" dirty="0" err="1">
                <a:solidFill>
                  <a:srgbClr val="094A66"/>
                </a:solidFill>
                <a:latin typeface="Arimo"/>
              </a:rPr>
              <a:t>CrossRoads</a:t>
            </a:r>
            <a:r>
              <a:rPr lang="en-US" sz="3628" dirty="0">
                <a:solidFill>
                  <a:srgbClr val="094A66"/>
                </a:solidFill>
                <a:latin typeface="Arimo"/>
              </a:rPr>
              <a:t> Global Methodist</a:t>
            </a:r>
          </a:p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"/>
              </a:rPr>
              <a:t>501 South Walnut Street</a:t>
            </a:r>
          </a:p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"/>
              </a:rPr>
              <a:t>Dexter, MO, 63841</a:t>
            </a:r>
          </a:p>
          <a:p>
            <a:pPr algn="ctr">
              <a:lnSpc>
                <a:spcPts val="4354"/>
              </a:lnSpc>
            </a:pPr>
            <a:endParaRPr lang="en-US" sz="3628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29831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74927" y="3492476"/>
            <a:ext cx="7618228" cy="4478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 Bold"/>
              </a:rPr>
              <a:t>October 5</a:t>
            </a:r>
          </a:p>
          <a:p>
            <a:pPr algn="ctr">
              <a:lnSpc>
                <a:spcPts val="4354"/>
              </a:lnSpc>
            </a:pPr>
            <a:r>
              <a:rPr lang="en-US" sz="3628" dirty="0" err="1">
                <a:solidFill>
                  <a:srgbClr val="094A66"/>
                </a:solidFill>
                <a:latin typeface="Arimo"/>
              </a:rPr>
              <a:t>InterServ</a:t>
            </a:r>
            <a:r>
              <a:rPr lang="en-US" sz="3628" dirty="0">
                <a:solidFill>
                  <a:srgbClr val="094A66"/>
                </a:solidFill>
                <a:latin typeface="Arimo"/>
              </a:rPr>
              <a:t> (NW)</a:t>
            </a:r>
          </a:p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"/>
              </a:rPr>
              <a:t>5400 King Hill Avenue</a:t>
            </a:r>
          </a:p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"/>
              </a:rPr>
              <a:t>Saint Joseph, MO, 64504</a:t>
            </a:r>
          </a:p>
          <a:p>
            <a:pPr algn="ctr">
              <a:lnSpc>
                <a:spcPts val="4354"/>
              </a:lnSpc>
            </a:pPr>
            <a:endParaRPr lang="en-US" sz="3628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endParaRPr lang="en-US" sz="3628" dirty="0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 dirty="0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65876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566445">
            <a:off x="-2195366" y="4092624"/>
            <a:ext cx="25073929" cy="5755883"/>
          </a:xfrm>
          <a:custGeom>
            <a:avLst/>
            <a:gdLst/>
            <a:ahLst/>
            <a:cxnLst/>
            <a:rect l="l" t="t" r="r" b="b"/>
            <a:pathLst>
              <a:path w="25073929" h="5755883">
                <a:moveTo>
                  <a:pt x="0" y="0"/>
                </a:moveTo>
                <a:lnTo>
                  <a:pt x="25073929" y="0"/>
                </a:lnTo>
                <a:lnTo>
                  <a:pt x="25073929" y="5755883"/>
                </a:lnTo>
                <a:lnTo>
                  <a:pt x="0" y="575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0566445">
            <a:off x="-2188487" y="4805894"/>
            <a:ext cx="26110054" cy="5993732"/>
          </a:xfrm>
          <a:custGeom>
            <a:avLst/>
            <a:gdLst/>
            <a:ahLst/>
            <a:cxnLst/>
            <a:rect l="l" t="t" r="r" b="b"/>
            <a:pathLst>
              <a:path w="26110054" h="5993732">
                <a:moveTo>
                  <a:pt x="0" y="0"/>
                </a:moveTo>
                <a:lnTo>
                  <a:pt x="26110053" y="0"/>
                </a:lnTo>
                <a:lnTo>
                  <a:pt x="26110053" y="5993732"/>
                </a:lnTo>
                <a:lnTo>
                  <a:pt x="0" y="5993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326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604191" y="1909098"/>
            <a:ext cx="4926338" cy="5061468"/>
            <a:chOff x="0" y="0"/>
            <a:chExt cx="812800" cy="8350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35095"/>
            </a:xfrm>
            <a:custGeom>
              <a:avLst/>
              <a:gdLst/>
              <a:ahLst/>
              <a:cxnLst/>
              <a:rect l="l" t="t" r="r" b="b"/>
              <a:pathLst>
                <a:path w="812800" h="835095">
                  <a:moveTo>
                    <a:pt x="4715" y="0"/>
                  </a:moveTo>
                  <a:lnTo>
                    <a:pt x="808085" y="0"/>
                  </a:lnTo>
                  <a:cubicBezTo>
                    <a:pt x="810689" y="0"/>
                    <a:pt x="812800" y="2111"/>
                    <a:pt x="812800" y="4715"/>
                  </a:cubicBezTo>
                  <a:lnTo>
                    <a:pt x="812800" y="830380"/>
                  </a:lnTo>
                  <a:cubicBezTo>
                    <a:pt x="812800" y="832984"/>
                    <a:pt x="810689" y="835095"/>
                    <a:pt x="808085" y="835095"/>
                  </a:cubicBezTo>
                  <a:lnTo>
                    <a:pt x="4715" y="835095"/>
                  </a:lnTo>
                  <a:cubicBezTo>
                    <a:pt x="2111" y="835095"/>
                    <a:pt x="0" y="832984"/>
                    <a:pt x="0" y="830380"/>
                  </a:cubicBezTo>
                  <a:lnTo>
                    <a:pt x="0" y="4715"/>
                  </a:lnTo>
                  <a:cubicBezTo>
                    <a:pt x="0" y="2111"/>
                    <a:pt x="2111" y="0"/>
                    <a:pt x="4715" y="0"/>
                  </a:cubicBezTo>
                  <a:close/>
                </a:path>
              </a:pathLst>
            </a:custGeom>
            <a:blipFill>
              <a:blip r:embed="rId6"/>
              <a:stretch>
                <a:fillRect t="-49838" r="-4240" b="-6862"/>
              </a:stretch>
            </a:blipFill>
            <a:ln w="19050" cap="sq">
              <a:solidFill>
                <a:srgbClr val="094A6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8809" y="6227878"/>
            <a:ext cx="862232" cy="607873"/>
          </a:xfrm>
          <a:custGeom>
            <a:avLst/>
            <a:gdLst/>
            <a:ahLst/>
            <a:cxnLst/>
            <a:rect l="l" t="t" r="r" b="b"/>
            <a:pathLst>
              <a:path w="862232" h="607873">
                <a:moveTo>
                  <a:pt x="0" y="0"/>
                </a:moveTo>
                <a:lnTo>
                  <a:pt x="862232" y="0"/>
                </a:lnTo>
                <a:lnTo>
                  <a:pt x="862232" y="607873"/>
                </a:lnTo>
                <a:lnTo>
                  <a:pt x="0" y="60787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7600950" y="451362"/>
            <a:ext cx="9366183" cy="8806938"/>
            <a:chOff x="0" y="0"/>
            <a:chExt cx="2466814" cy="2319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66814" cy="2319523"/>
            </a:xfrm>
            <a:custGeom>
              <a:avLst/>
              <a:gdLst/>
              <a:ahLst/>
              <a:cxnLst/>
              <a:rect l="l" t="t" r="r" b="b"/>
              <a:pathLst>
                <a:path w="2466814" h="2319523">
                  <a:moveTo>
                    <a:pt x="42156" y="0"/>
                  </a:moveTo>
                  <a:lnTo>
                    <a:pt x="2424658" y="0"/>
                  </a:lnTo>
                  <a:cubicBezTo>
                    <a:pt x="2435838" y="0"/>
                    <a:pt x="2446561" y="4441"/>
                    <a:pt x="2454466" y="12347"/>
                  </a:cubicBezTo>
                  <a:cubicBezTo>
                    <a:pt x="2462372" y="20253"/>
                    <a:pt x="2466814" y="30975"/>
                    <a:pt x="2466814" y="42156"/>
                  </a:cubicBezTo>
                  <a:lnTo>
                    <a:pt x="2466814" y="2277367"/>
                  </a:lnTo>
                  <a:cubicBezTo>
                    <a:pt x="2466814" y="2300649"/>
                    <a:pt x="2447940" y="2319523"/>
                    <a:pt x="2424658" y="2319523"/>
                  </a:cubicBezTo>
                  <a:lnTo>
                    <a:pt x="42156" y="2319523"/>
                  </a:lnTo>
                  <a:cubicBezTo>
                    <a:pt x="30975" y="2319523"/>
                    <a:pt x="20253" y="2315081"/>
                    <a:pt x="12347" y="2307176"/>
                  </a:cubicBezTo>
                  <a:cubicBezTo>
                    <a:pt x="4441" y="2299270"/>
                    <a:pt x="0" y="2288548"/>
                    <a:pt x="0" y="2277367"/>
                  </a:cubicBezTo>
                  <a:lnTo>
                    <a:pt x="0" y="42156"/>
                  </a:lnTo>
                  <a:cubicBezTo>
                    <a:pt x="0" y="18874"/>
                    <a:pt x="18874" y="0"/>
                    <a:pt x="42156" y="0"/>
                  </a:cubicBezTo>
                  <a:close/>
                </a:path>
              </a:pathLst>
            </a:custGeom>
            <a:solidFill>
              <a:srgbClr val="DAAF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466814" cy="23576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07741" y="838200"/>
            <a:ext cx="10752601" cy="136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5"/>
              </a:lnSpc>
              <a:spcBef>
                <a:spcPct val="0"/>
              </a:spcBef>
            </a:pPr>
            <a:r>
              <a:rPr lang="en-US" sz="7789">
                <a:solidFill>
                  <a:srgbClr val="094A66"/>
                </a:solidFill>
                <a:latin typeface="Arimo"/>
              </a:rPr>
              <a:t>Sharefests 2024</a:t>
            </a:r>
          </a:p>
        </p:txBody>
      </p:sp>
      <p:sp>
        <p:nvSpPr>
          <p:cNvPr id="11" name="Freeform 11"/>
          <p:cNvSpPr/>
          <p:nvPr/>
        </p:nvSpPr>
        <p:spPr>
          <a:xfrm>
            <a:off x="9412873" y="2429831"/>
            <a:ext cx="5742336" cy="125287"/>
          </a:xfrm>
          <a:custGeom>
            <a:avLst/>
            <a:gdLst/>
            <a:ahLst/>
            <a:cxnLst/>
            <a:rect l="l" t="t" r="r" b="b"/>
            <a:pathLst>
              <a:path w="5742336" h="125287">
                <a:moveTo>
                  <a:pt x="0" y="0"/>
                </a:moveTo>
                <a:lnTo>
                  <a:pt x="5742337" y="0"/>
                </a:lnTo>
                <a:lnTo>
                  <a:pt x="5742337" y="125287"/>
                </a:lnTo>
                <a:lnTo>
                  <a:pt x="0" y="1252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8474927" y="2774193"/>
            <a:ext cx="7618228" cy="555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October 12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LifeWise STL (STL)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1321 South 11th Street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St. Louis, MO, 63104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Tipton UMC (Central)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204 E US Hwy 50</a:t>
            </a: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"/>
              </a:rPr>
              <a:t>Tipton, MO, 65081</a:t>
            </a:r>
          </a:p>
          <a:p>
            <a:pPr algn="ctr">
              <a:lnSpc>
                <a:spcPts val="4354"/>
              </a:lnSpc>
            </a:pPr>
            <a:endParaRPr lang="en-US" sz="3628">
              <a:solidFill>
                <a:srgbClr val="094A66"/>
              </a:solidFill>
              <a:latin typeface="Arimo"/>
            </a:endParaRPr>
          </a:p>
          <a:p>
            <a:pPr algn="ctr">
              <a:lnSpc>
                <a:spcPts val="4354"/>
              </a:lnSpc>
            </a:pPr>
            <a:r>
              <a:rPr lang="en-US" sz="3628">
                <a:solidFill>
                  <a:srgbClr val="094A66"/>
                </a:solidFill>
                <a:latin typeface="Arimo Bold"/>
              </a:rPr>
              <a:t>Donation Drop-Off: 9:30-11:30 AM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3527" y="7679568"/>
            <a:ext cx="550766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For event information or to </a:t>
            </a:r>
          </a:p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094A66"/>
                </a:solidFill>
                <a:latin typeface="Arimo"/>
              </a:rPr>
              <a:t>sign up as a volunteer, visit festivalofsharing.org/sharefests.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553</Words>
  <Application>Microsoft Office PowerPoint</Application>
  <PresentationFormat>Custom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Arimo Bold</vt:lpstr>
      <vt:lpstr>Calibri</vt:lpstr>
      <vt:lpstr>Bodoni FLF Bold</vt:lpstr>
      <vt:lpstr>Arimo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Sharefests 2023 September 16- Hood UMC (SW) September 23- Red Bridge UMC (KC) &amp; Santa Fe Christian (NE) September 30- InterServ (NW) October 6- First UMC Dexter (SE) October 7- LifeWise STL (STL) October 14- Tipton UMC (Central) For event information or</dc:title>
  <dc:creator>Sidney Everhart</dc:creator>
  <cp:lastModifiedBy>Sidney Everhart</cp:lastModifiedBy>
  <cp:revision>2</cp:revision>
  <dcterms:created xsi:type="dcterms:W3CDTF">2006-08-16T00:00:00Z</dcterms:created>
  <dcterms:modified xsi:type="dcterms:W3CDTF">2024-03-20T17:56:17Z</dcterms:modified>
  <dc:identifier>DAGAD5sa2nk</dc:identifier>
  <cp:contentStatus/>
</cp:coreProperties>
</file>