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Arimo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451B3-537B-48E4-B0CC-7C3ED803D632}" v="10" dt="2024-03-21T17:48:11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4622" autoAdjust="0"/>
  </p:normalViewPr>
  <p:slideViewPr>
    <p:cSldViewPr>
      <p:cViewPr varScale="1">
        <p:scale>
          <a:sx n="71" d="100"/>
          <a:sy n="71" d="100"/>
        </p:scale>
        <p:origin x="11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ney Everhart" userId="de15dd7a-b50e-4adb-854c-b7f16d2da796" providerId="ADAL" clId="{90F451B3-537B-48E4-B0CC-7C3ED803D632}"/>
    <pc:docChg chg="undo redo custSel delSld modSld">
      <pc:chgData name="Sidney Everhart" userId="de15dd7a-b50e-4adb-854c-b7f16d2da796" providerId="ADAL" clId="{90F451B3-537B-48E4-B0CC-7C3ED803D632}" dt="2024-03-26T16:23:51.469" v="922" actId="2696"/>
      <pc:docMkLst>
        <pc:docMk/>
      </pc:docMkLst>
      <pc:sldChg chg="addSp delSp modSp mod">
        <pc:chgData name="Sidney Everhart" userId="de15dd7a-b50e-4adb-854c-b7f16d2da796" providerId="ADAL" clId="{90F451B3-537B-48E4-B0CC-7C3ED803D632}" dt="2024-03-21T17:04:30.514" v="169" actId="1076"/>
        <pc:sldMkLst>
          <pc:docMk/>
          <pc:sldMk cId="0" sldId="256"/>
        </pc:sldMkLst>
        <pc:spChg chg="mod">
          <ac:chgData name="Sidney Everhart" userId="de15dd7a-b50e-4adb-854c-b7f16d2da796" providerId="ADAL" clId="{90F451B3-537B-48E4-B0CC-7C3ED803D632}" dt="2024-03-21T17:03:39.009" v="135" actId="1076"/>
          <ac:spMkLst>
            <pc:docMk/>
            <pc:sldMk cId="0" sldId="256"/>
            <ac:spMk id="3" creationId="{00000000-0000-0000-0000-000000000000}"/>
          </ac:spMkLst>
        </pc:spChg>
        <pc:spChg chg="del mod">
          <ac:chgData name="Sidney Everhart" userId="de15dd7a-b50e-4adb-854c-b7f16d2da796" providerId="ADAL" clId="{90F451B3-537B-48E4-B0CC-7C3ED803D632}" dt="2024-03-21T17:03:30.794" v="131" actId="478"/>
          <ac:spMkLst>
            <pc:docMk/>
            <pc:sldMk cId="0" sldId="256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1:48.403" v="113" actId="478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Sidney Everhart" userId="de15dd7a-b50e-4adb-854c-b7f16d2da796" providerId="ADAL" clId="{90F451B3-537B-48E4-B0CC-7C3ED803D632}" dt="2024-03-21T17:04:30.514" v="169" actId="107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04:17.953" v="164" actId="1076"/>
          <ac:spMkLst>
            <pc:docMk/>
            <pc:sldMk cId="0" sldId="256"/>
            <ac:spMk id="13" creationId="{00000000-0000-0000-0000-000000000000}"/>
          </ac:spMkLst>
        </pc:spChg>
        <pc:grpChg chg="add del mod">
          <ac:chgData name="Sidney Everhart" userId="de15dd7a-b50e-4adb-854c-b7f16d2da796" providerId="ADAL" clId="{90F451B3-537B-48E4-B0CC-7C3ED803D632}" dt="2024-03-21T17:04:25.728" v="168" actId="1076"/>
          <ac:grpSpMkLst>
            <pc:docMk/>
            <pc:sldMk cId="0" sldId="256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6T16:23:18.619" v="921" actId="313"/>
        <pc:sldMkLst>
          <pc:docMk/>
          <pc:sldMk cId="0" sldId="257"/>
        </pc:sldMkLst>
        <pc:spChg chg="del">
          <ac:chgData name="Sidney Everhart" userId="de15dd7a-b50e-4adb-854c-b7f16d2da796" providerId="ADAL" clId="{90F451B3-537B-48E4-B0CC-7C3ED803D632}" dt="2024-03-21T17:04:56.474" v="170" actId="478"/>
          <ac:spMkLst>
            <pc:docMk/>
            <pc:sldMk cId="0" sldId="257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4:57.670" v="171" actId="478"/>
          <ac:spMkLst>
            <pc:docMk/>
            <pc:sldMk cId="0" sldId="257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4:59.335" v="172" actId="478"/>
          <ac:spMkLst>
            <pc:docMk/>
            <pc:sldMk cId="0" sldId="257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06:12.555" v="208" actId="20577"/>
          <ac:spMkLst>
            <pc:docMk/>
            <pc:sldMk cId="0" sldId="257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6T16:23:18.619" v="921" actId="313"/>
          <ac:spMkLst>
            <pc:docMk/>
            <pc:sldMk cId="0" sldId="257"/>
            <ac:spMk id="14" creationId="{EE46E77D-6294-76B7-A1E1-2DD35C86E87C}"/>
          </ac:spMkLst>
        </pc:spChg>
        <pc:grpChg chg="mod">
          <ac:chgData name="Sidney Everhart" userId="de15dd7a-b50e-4adb-854c-b7f16d2da796" providerId="ADAL" clId="{90F451B3-537B-48E4-B0CC-7C3ED803D632}" dt="2024-03-21T17:05:30.658" v="189" actId="1076"/>
          <ac:grpSpMkLst>
            <pc:docMk/>
            <pc:sldMk cId="0" sldId="257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1T17:08:40.803" v="237" actId="20577"/>
        <pc:sldMkLst>
          <pc:docMk/>
          <pc:sldMk cId="0" sldId="258"/>
        </pc:sldMkLst>
        <pc:spChg chg="del">
          <ac:chgData name="Sidney Everhart" userId="de15dd7a-b50e-4adb-854c-b7f16d2da796" providerId="ADAL" clId="{90F451B3-537B-48E4-B0CC-7C3ED803D632}" dt="2024-03-21T17:06:30.659" v="211" actId="478"/>
          <ac:spMkLst>
            <pc:docMk/>
            <pc:sldMk cId="0" sldId="258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6:25.457" v="210" actId="478"/>
          <ac:spMkLst>
            <pc:docMk/>
            <pc:sldMk cId="0" sldId="258"/>
            <ac:spMk id="11" creationId="{00000000-0000-0000-0000-000000000000}"/>
          </ac:spMkLst>
        </pc:spChg>
        <pc:spChg chg="del mod">
          <ac:chgData name="Sidney Everhart" userId="de15dd7a-b50e-4adb-854c-b7f16d2da796" providerId="ADAL" clId="{90F451B3-537B-48E4-B0CC-7C3ED803D632}" dt="2024-03-21T17:06:23.813" v="209" actId="478"/>
          <ac:spMkLst>
            <pc:docMk/>
            <pc:sldMk cId="0" sldId="258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08:40.803" v="237" actId="20577"/>
          <ac:spMkLst>
            <pc:docMk/>
            <pc:sldMk cId="0" sldId="258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08:22.863" v="235" actId="1076"/>
          <ac:spMkLst>
            <pc:docMk/>
            <pc:sldMk cId="0" sldId="258"/>
            <ac:spMk id="14" creationId="{CFC71BA3-611A-3B0E-A15F-48562A0FDB52}"/>
          </ac:spMkLst>
        </pc:spChg>
        <pc:grpChg chg="mod">
          <ac:chgData name="Sidney Everhart" userId="de15dd7a-b50e-4adb-854c-b7f16d2da796" providerId="ADAL" clId="{90F451B3-537B-48E4-B0CC-7C3ED803D632}" dt="2024-03-21T17:08:20.007" v="234" actId="1076"/>
          <ac:grpSpMkLst>
            <pc:docMk/>
            <pc:sldMk cId="0" sldId="258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1T17:20:37.635" v="324" actId="20577"/>
        <pc:sldMkLst>
          <pc:docMk/>
          <pc:sldMk cId="0" sldId="259"/>
        </pc:sldMkLst>
        <pc:spChg chg="del">
          <ac:chgData name="Sidney Everhart" userId="de15dd7a-b50e-4adb-854c-b7f16d2da796" providerId="ADAL" clId="{90F451B3-537B-48E4-B0CC-7C3ED803D632}" dt="2024-03-21T17:09:05.534" v="238" actId="478"/>
          <ac:spMkLst>
            <pc:docMk/>
            <pc:sldMk cId="0" sldId="259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9:06.606" v="239" actId="478"/>
          <ac:spMkLst>
            <pc:docMk/>
            <pc:sldMk cId="0" sldId="259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09:08.494" v="240" actId="478"/>
          <ac:spMkLst>
            <pc:docMk/>
            <pc:sldMk cId="0" sldId="259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20:37.635" v="324" actId="20577"/>
          <ac:spMkLst>
            <pc:docMk/>
            <pc:sldMk cId="0" sldId="259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20:30.627" v="322" actId="20577"/>
          <ac:spMkLst>
            <pc:docMk/>
            <pc:sldMk cId="0" sldId="259"/>
            <ac:spMk id="14" creationId="{8260C5F5-1EE9-7DDA-6722-B8817FEE283A}"/>
          </ac:spMkLst>
        </pc:spChg>
      </pc:sldChg>
      <pc:sldChg chg="addSp delSp modSp mod">
        <pc:chgData name="Sidney Everhart" userId="de15dd7a-b50e-4adb-854c-b7f16d2da796" providerId="ADAL" clId="{90F451B3-537B-48E4-B0CC-7C3ED803D632}" dt="2024-03-21T17:43:01.156" v="360" actId="20577"/>
        <pc:sldMkLst>
          <pc:docMk/>
          <pc:sldMk cId="0" sldId="260"/>
        </pc:sldMkLst>
        <pc:spChg chg="del">
          <ac:chgData name="Sidney Everhart" userId="de15dd7a-b50e-4adb-854c-b7f16d2da796" providerId="ADAL" clId="{90F451B3-537B-48E4-B0CC-7C3ED803D632}" dt="2024-03-21T17:40:52.808" v="325" actId="478"/>
          <ac:spMkLst>
            <pc:docMk/>
            <pc:sldMk cId="0" sldId="260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1:00.924" v="327" actId="478"/>
          <ac:spMkLst>
            <pc:docMk/>
            <pc:sldMk cId="0" sldId="260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0:59.624" v="326" actId="478"/>
          <ac:spMkLst>
            <pc:docMk/>
            <pc:sldMk cId="0" sldId="260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43:01.156" v="360" actId="20577"/>
          <ac:spMkLst>
            <pc:docMk/>
            <pc:sldMk cId="0" sldId="260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42:55.507" v="358" actId="1076"/>
          <ac:spMkLst>
            <pc:docMk/>
            <pc:sldMk cId="0" sldId="260"/>
            <ac:spMk id="14" creationId="{4F59B68A-B9D7-77BD-FD53-0A8B58D59A75}"/>
          </ac:spMkLst>
        </pc:spChg>
        <pc:grpChg chg="mod">
          <ac:chgData name="Sidney Everhart" userId="de15dd7a-b50e-4adb-854c-b7f16d2da796" providerId="ADAL" clId="{90F451B3-537B-48E4-B0CC-7C3ED803D632}" dt="2024-03-21T17:42:52.021" v="357" actId="1076"/>
          <ac:grpSpMkLst>
            <pc:docMk/>
            <pc:sldMk cId="0" sldId="260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1T17:45:40.389" v="385"/>
        <pc:sldMkLst>
          <pc:docMk/>
          <pc:sldMk cId="0" sldId="261"/>
        </pc:sldMkLst>
        <pc:spChg chg="del mod">
          <ac:chgData name="Sidney Everhart" userId="de15dd7a-b50e-4adb-854c-b7f16d2da796" providerId="ADAL" clId="{90F451B3-537B-48E4-B0CC-7C3ED803D632}" dt="2024-03-21T17:45:40.389" v="385"/>
          <ac:spMkLst>
            <pc:docMk/>
            <pc:sldMk cId="0" sldId="261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3:52.349" v="363" actId="478"/>
          <ac:spMkLst>
            <pc:docMk/>
            <pc:sldMk cId="0" sldId="261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3:47.031" v="361" actId="478"/>
          <ac:spMkLst>
            <pc:docMk/>
            <pc:sldMk cId="0" sldId="261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45:33.975" v="383" actId="20577"/>
          <ac:spMkLst>
            <pc:docMk/>
            <pc:sldMk cId="0" sldId="261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45:29.128" v="381"/>
          <ac:spMkLst>
            <pc:docMk/>
            <pc:sldMk cId="0" sldId="261"/>
            <ac:spMk id="14" creationId="{D1850976-D780-2FC7-0B90-8D9676B87895}"/>
          </ac:spMkLst>
        </pc:spChg>
      </pc:sldChg>
      <pc:sldChg chg="addSp delSp modSp mod">
        <pc:chgData name="Sidney Everhart" userId="de15dd7a-b50e-4adb-854c-b7f16d2da796" providerId="ADAL" clId="{90F451B3-537B-48E4-B0CC-7C3ED803D632}" dt="2024-03-21T17:47:08.169" v="430"/>
        <pc:sldMkLst>
          <pc:docMk/>
          <pc:sldMk cId="0" sldId="262"/>
        </pc:sldMkLst>
        <pc:spChg chg="del mod">
          <ac:chgData name="Sidney Everhart" userId="de15dd7a-b50e-4adb-854c-b7f16d2da796" providerId="ADAL" clId="{90F451B3-537B-48E4-B0CC-7C3ED803D632}" dt="2024-03-21T17:47:08.169" v="430"/>
          <ac:spMkLst>
            <pc:docMk/>
            <pc:sldMk cId="0" sldId="262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6:01.256" v="388" actId="478"/>
          <ac:spMkLst>
            <pc:docMk/>
            <pc:sldMk cId="0" sldId="262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5:56.563" v="386" actId="478"/>
          <ac:spMkLst>
            <pc:docMk/>
            <pc:sldMk cId="0" sldId="262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47:06.978" v="428" actId="20577"/>
          <ac:spMkLst>
            <pc:docMk/>
            <pc:sldMk cId="0" sldId="262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46:58.498" v="425" actId="1076"/>
          <ac:spMkLst>
            <pc:docMk/>
            <pc:sldMk cId="0" sldId="262"/>
            <ac:spMk id="14" creationId="{58D3A83E-AB17-F437-87CB-2FF22DB7AB8B}"/>
          </ac:spMkLst>
        </pc:spChg>
        <pc:grpChg chg="add del mod">
          <ac:chgData name="Sidney Everhart" userId="de15dd7a-b50e-4adb-854c-b7f16d2da796" providerId="ADAL" clId="{90F451B3-537B-48E4-B0CC-7C3ED803D632}" dt="2024-03-21T17:47:02.878" v="426" actId="1076"/>
          <ac:grpSpMkLst>
            <pc:docMk/>
            <pc:sldMk cId="0" sldId="262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1T17:50:54.949" v="517" actId="20577"/>
        <pc:sldMkLst>
          <pc:docMk/>
          <pc:sldMk cId="0" sldId="263"/>
        </pc:sldMkLst>
        <pc:spChg chg="del mod">
          <ac:chgData name="Sidney Everhart" userId="de15dd7a-b50e-4adb-854c-b7f16d2da796" providerId="ADAL" clId="{90F451B3-537B-48E4-B0CC-7C3ED803D632}" dt="2024-03-21T17:47:44.926" v="438"/>
          <ac:spMkLst>
            <pc:docMk/>
            <pc:sldMk cId="0" sldId="263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7:38.377" v="433" actId="478"/>
          <ac:spMkLst>
            <pc:docMk/>
            <pc:sldMk cId="0" sldId="263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7:30.648" v="431" actId="478"/>
          <ac:spMkLst>
            <pc:docMk/>
            <pc:sldMk cId="0" sldId="263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50:54.949" v="517" actId="20577"/>
          <ac:spMkLst>
            <pc:docMk/>
            <pc:sldMk cId="0" sldId="263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48:46.798" v="502" actId="20577"/>
          <ac:spMkLst>
            <pc:docMk/>
            <pc:sldMk cId="0" sldId="263"/>
            <ac:spMk id="14" creationId="{4BE0698A-18AC-CEDE-D8EB-FDB16D23E32D}"/>
          </ac:spMkLst>
        </pc:spChg>
        <pc:grpChg chg="mod">
          <ac:chgData name="Sidney Everhart" userId="de15dd7a-b50e-4adb-854c-b7f16d2da796" providerId="ADAL" clId="{90F451B3-537B-48E4-B0CC-7C3ED803D632}" dt="2024-03-21T17:47:42.636" v="435" actId="1076"/>
          <ac:grpSpMkLst>
            <pc:docMk/>
            <pc:sldMk cId="0" sldId="263"/>
            <ac:grpSpMk id="7" creationId="{00000000-0000-0000-0000-000000000000}"/>
          </ac:grpSpMkLst>
        </pc:grpChg>
      </pc:sldChg>
      <pc:sldChg chg="addSp delSp modSp mod">
        <pc:chgData name="Sidney Everhart" userId="de15dd7a-b50e-4adb-854c-b7f16d2da796" providerId="ADAL" clId="{90F451B3-537B-48E4-B0CC-7C3ED803D632}" dt="2024-03-21T17:56:22.666" v="547" actId="20577"/>
        <pc:sldMkLst>
          <pc:docMk/>
          <pc:sldMk cId="0" sldId="264"/>
        </pc:sldMkLst>
        <pc:spChg chg="del mod">
          <ac:chgData name="Sidney Everhart" userId="de15dd7a-b50e-4adb-854c-b7f16d2da796" providerId="ADAL" clId="{90F451B3-537B-48E4-B0CC-7C3ED803D632}" dt="2024-03-21T17:47:48.392" v="442"/>
          <ac:spMkLst>
            <pc:docMk/>
            <pc:sldMk cId="0" sldId="264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7:48.391" v="440" actId="478"/>
          <ac:spMkLst>
            <pc:docMk/>
            <pc:sldMk cId="0" sldId="264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7:51.515" v="443" actId="478"/>
          <ac:spMkLst>
            <pc:docMk/>
            <pc:sldMk cId="0" sldId="264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56:22.666" v="547" actId="20577"/>
          <ac:spMkLst>
            <pc:docMk/>
            <pc:sldMk cId="0" sldId="264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56:02.132" v="545"/>
          <ac:spMkLst>
            <pc:docMk/>
            <pc:sldMk cId="0" sldId="264"/>
            <ac:spMk id="14" creationId="{178646C5-8FA6-BF80-9B53-5468C4B685FB}"/>
          </ac:spMkLst>
        </pc:spChg>
      </pc:sldChg>
      <pc:sldChg chg="addSp delSp modSp mod">
        <pc:chgData name="Sidney Everhart" userId="de15dd7a-b50e-4adb-854c-b7f16d2da796" providerId="ADAL" clId="{90F451B3-537B-48E4-B0CC-7C3ED803D632}" dt="2024-03-21T17:58:51.653" v="917" actId="1076"/>
        <pc:sldMkLst>
          <pc:docMk/>
          <pc:sldMk cId="0" sldId="265"/>
        </pc:sldMkLst>
        <pc:spChg chg="del mod">
          <ac:chgData name="Sidney Everhart" userId="de15dd7a-b50e-4adb-854c-b7f16d2da796" providerId="ADAL" clId="{90F451B3-537B-48E4-B0CC-7C3ED803D632}" dt="2024-03-21T17:47:59.268" v="449"/>
          <ac:spMkLst>
            <pc:docMk/>
            <pc:sldMk cId="0" sldId="265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7:59.268" v="447" actId="478"/>
          <ac:spMkLst>
            <pc:docMk/>
            <pc:sldMk cId="0" sldId="265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8:01.120" v="450" actId="478"/>
          <ac:spMkLst>
            <pc:docMk/>
            <pc:sldMk cId="0" sldId="265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7:58:32.084" v="916" actId="20577"/>
          <ac:spMkLst>
            <pc:docMk/>
            <pc:sldMk cId="0" sldId="265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58:51.653" v="917" actId="1076"/>
          <ac:spMkLst>
            <pc:docMk/>
            <pc:sldMk cId="0" sldId="265"/>
            <ac:spMk id="14" creationId="{6777A071-683D-8B56-FA7A-BDE5A3AEBFFD}"/>
          </ac:spMkLst>
        </pc:spChg>
      </pc:sldChg>
      <pc:sldChg chg="addSp delSp modSp del mod">
        <pc:chgData name="Sidney Everhart" userId="de15dd7a-b50e-4adb-854c-b7f16d2da796" providerId="ADAL" clId="{90F451B3-537B-48E4-B0CC-7C3ED803D632}" dt="2024-03-26T16:23:51.469" v="922" actId="2696"/>
        <pc:sldMkLst>
          <pc:docMk/>
          <pc:sldMk cId="0" sldId="266"/>
        </pc:sldMkLst>
        <pc:spChg chg="del mod">
          <ac:chgData name="Sidney Everhart" userId="de15dd7a-b50e-4adb-854c-b7f16d2da796" providerId="ADAL" clId="{90F451B3-537B-48E4-B0CC-7C3ED803D632}" dt="2024-03-21T17:48:08.588" v="455"/>
          <ac:spMkLst>
            <pc:docMk/>
            <pc:sldMk cId="0" sldId="266"/>
            <ac:spMk id="10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8:08.587" v="453" actId="478"/>
          <ac:spMkLst>
            <pc:docMk/>
            <pc:sldMk cId="0" sldId="266"/>
            <ac:spMk id="11" creationId="{00000000-0000-0000-0000-000000000000}"/>
          </ac:spMkLst>
        </pc:spChg>
        <pc:spChg chg="del">
          <ac:chgData name="Sidney Everhart" userId="de15dd7a-b50e-4adb-854c-b7f16d2da796" providerId="ADAL" clId="{90F451B3-537B-48E4-B0CC-7C3ED803D632}" dt="2024-03-21T17:48:10.448" v="456" actId="478"/>
          <ac:spMkLst>
            <pc:docMk/>
            <pc:sldMk cId="0" sldId="266"/>
            <ac:spMk id="12" creationId="{00000000-0000-0000-0000-000000000000}"/>
          </ac:spMkLst>
        </pc:spChg>
        <pc:spChg chg="mod">
          <ac:chgData name="Sidney Everhart" userId="de15dd7a-b50e-4adb-854c-b7f16d2da796" providerId="ADAL" clId="{90F451B3-537B-48E4-B0CC-7C3ED803D632}" dt="2024-03-21T16:59:55.846" v="31"/>
          <ac:spMkLst>
            <pc:docMk/>
            <pc:sldMk cId="0" sldId="266"/>
            <ac:spMk id="13" creationId="{00000000-0000-0000-0000-000000000000}"/>
          </ac:spMkLst>
        </pc:spChg>
        <pc:spChg chg="add mod">
          <ac:chgData name="Sidney Everhart" userId="de15dd7a-b50e-4adb-854c-b7f16d2da796" providerId="ADAL" clId="{90F451B3-537B-48E4-B0CC-7C3ED803D632}" dt="2024-03-21T17:48:11.905" v="457"/>
          <ac:spMkLst>
            <pc:docMk/>
            <pc:sldMk cId="0" sldId="266"/>
            <ac:spMk id="14" creationId="{B62E0AF8-7A79-C724-C6C3-254453AC5F00}"/>
          </ac:spMkLst>
        </pc:spChg>
      </pc:sldChg>
      <pc:sldChg chg="del">
        <pc:chgData name="Sidney Everhart" userId="de15dd7a-b50e-4adb-854c-b7f16d2da796" providerId="ADAL" clId="{90F451B3-537B-48E4-B0CC-7C3ED803D632}" dt="2024-03-21T16:59:58.135" v="32" actId="47"/>
        <pc:sldMkLst>
          <pc:docMk/>
          <pc:sldMk cId="0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8534400" y="1273847"/>
            <a:ext cx="7712027" cy="70173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Youth Personal Care Pack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810 requested versus 346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Chapstick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washcloth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deodorant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ink pens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journal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fleece throw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travel size shampoo AND conditioner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bottle hand sanitizer (3 oz.)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toothbrush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travel size toothpaste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travel size lotion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comb or brush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box medicated facial cleansing pads (i.e. </a:t>
            </a:r>
            <a:r>
              <a:rPr lang="en-US" sz="2400" dirty="0" err="1">
                <a:solidFill>
                  <a:srgbClr val="094A66"/>
                </a:solidFill>
              </a:rPr>
              <a:t>Stridex</a:t>
            </a:r>
            <a:r>
              <a:rPr lang="en-US" sz="2400" dirty="0">
                <a:solidFill>
                  <a:srgbClr val="094A66"/>
                </a:solidFill>
              </a:rPr>
              <a:t>) 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$3 donation sent to FOS office to purchase body spray and feminine items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83067" y="7648941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$35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79568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$26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6777A071-683D-8B56-FA7A-BDE5A3AEBFFD}"/>
              </a:ext>
            </a:extLst>
          </p:cNvPr>
          <p:cNvSpPr txBox="1"/>
          <p:nvPr/>
        </p:nvSpPr>
        <p:spPr>
          <a:xfrm>
            <a:off x="8686800" y="2565282"/>
            <a:ext cx="7315200" cy="44319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Family Food Box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7,578 requested versus 1,352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pkgs. macaroni &amp; cheese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different cans of vegetables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jar peanut butter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can pasta sauce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pound pasta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cans tuna 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cans chicken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different cans of fruit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box of oatmeal packets (10 count any flavor)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$13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EE46E77D-6294-76B7-A1E1-2DD35C86E87C}"/>
              </a:ext>
            </a:extLst>
          </p:cNvPr>
          <p:cNvSpPr txBox="1"/>
          <p:nvPr/>
        </p:nvSpPr>
        <p:spPr>
          <a:xfrm>
            <a:off x="8534400" y="3147170"/>
            <a:ext cx="7712027" cy="25853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Student Dental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3,778 requested versus 2,066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adult sized soft toothbrushes (in original package)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4 child-sized soft toothbrushes (in original package)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fluoride toothpaste (6 oz. or more)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dental floss OR 1 package of floss picks (any size)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$15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CFC71BA3-611A-3B0E-A15F-48562A0FDB52}"/>
              </a:ext>
            </a:extLst>
          </p:cNvPr>
          <p:cNvSpPr txBox="1"/>
          <p:nvPr/>
        </p:nvSpPr>
        <p:spPr>
          <a:xfrm>
            <a:off x="8626441" y="2095500"/>
            <a:ext cx="7315200" cy="48013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Reading &amp; Writing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3,427 requested versus 2,065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6 new pencils with erasers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box of 10 markers (only 10)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pair of child-sized metal scissors 1 box of 24 crayons (only 24)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1—12 inch ruler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2—70 or 80 page spiral or tape bound notebooks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zipper pencil holder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4 folders with pockets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large eraser 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ink pens (medium point)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$30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8260C5F5-1EE9-7DDA-6722-B8817FEE283A}"/>
              </a:ext>
            </a:extLst>
          </p:cNvPr>
          <p:cNvSpPr txBox="1"/>
          <p:nvPr/>
        </p:nvSpPr>
        <p:spPr>
          <a:xfrm>
            <a:off x="8626441" y="2095500"/>
            <a:ext cx="7315200" cy="48013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Personal Hygiene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5,534 requested versus 1,893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fluoride toothpaste (6 oz. or more)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toothbrush (in original package)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bottle of body wash (15-22 oz.)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bottle shampoo (12-16 oz.)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washcloth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hand towel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deodorant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razors (disposable)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comb (large) OR brush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bottle travel skin lotion (1-3 oz.)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$21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F59B68A-B9D7-77BD-FD53-0A8B58D59A75}"/>
              </a:ext>
            </a:extLst>
          </p:cNvPr>
          <p:cNvSpPr txBox="1"/>
          <p:nvPr/>
        </p:nvSpPr>
        <p:spPr>
          <a:xfrm>
            <a:off x="8626441" y="2962504"/>
            <a:ext cx="7315200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Paper Product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4,659 requested versus 1,119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facial tissue (large rectangle boxes)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rolls paper towels (good quality)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12 double/mega rolls of toilet paper as 3 packages of 4 or 2 packages of 6 (unable to receive 12 rolls in one pack)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$18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D1850976-D780-2FC7-0B90-8D9676B87895}"/>
              </a:ext>
            </a:extLst>
          </p:cNvPr>
          <p:cNvSpPr txBox="1"/>
          <p:nvPr/>
        </p:nvSpPr>
        <p:spPr>
          <a:xfrm>
            <a:off x="8626441" y="2962504"/>
            <a:ext cx="7315200" cy="2585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Blankets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1,967 requested versus 600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Missouri Blankets of Love: Blanket dimensions: 36 x 45. Quilts or blankets are accepted.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Missouri Full-Size Blankets: Throw blankets or twin-King sizes preferred. Quilts or blankets are accepted.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48" y="495300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$38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58D3A83E-AB17-F437-87CB-2FF22DB7AB8B}"/>
              </a:ext>
            </a:extLst>
          </p:cNvPr>
          <p:cNvSpPr txBox="1"/>
          <p:nvPr/>
        </p:nvSpPr>
        <p:spPr>
          <a:xfrm>
            <a:off x="8626440" y="2713995"/>
            <a:ext cx="7315200" cy="40626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Backpacks of Love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560 requested versus 402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small stuffed animal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child narrow tooth comb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tube child flavored toothpaste (4-6 oz.)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child soft toothbrush (in original package)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t-shirt child medium, child large or adult small 1 small backpack (No backpacks with wheels)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pkg. with 3 pair underpants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3 pair of child socks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65876"/>
            <a:ext cx="5507666" cy="8447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</a:t>
            </a:r>
          </a:p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Market Price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BE0698A-18AC-CEDE-D8EB-FDB16D23E32D}"/>
              </a:ext>
            </a:extLst>
          </p:cNvPr>
          <p:cNvSpPr txBox="1"/>
          <p:nvPr/>
        </p:nvSpPr>
        <p:spPr>
          <a:xfrm>
            <a:off x="8626440" y="2713995"/>
            <a:ext cx="7315200" cy="29546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Ethnically Appropriate Hygiene Items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Shampoo &amp; Conditioner- Cantu Brand 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Lotion- Palmer’s Cocoa Butter Brand 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Hair Oil- Cantu Brand 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Edge Control- Crème of Nature Brand 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Comb- Metal Picks or Wide Tooth Combs Hairbrush- Detangling Brush for Black Natural Hair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BD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0566445">
            <a:off x="-2195366" y="4092624"/>
            <a:ext cx="25073929" cy="5755883"/>
          </a:xfrm>
          <a:custGeom>
            <a:avLst/>
            <a:gdLst/>
            <a:ahLst/>
            <a:cxnLst/>
            <a:rect l="l" t="t" r="r" b="b"/>
            <a:pathLst>
              <a:path w="25073929" h="5755883">
                <a:moveTo>
                  <a:pt x="0" y="0"/>
                </a:moveTo>
                <a:lnTo>
                  <a:pt x="25073929" y="0"/>
                </a:lnTo>
                <a:lnTo>
                  <a:pt x="25073929" y="5755883"/>
                </a:lnTo>
                <a:lnTo>
                  <a:pt x="0" y="57558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0566445">
            <a:off x="-2188487" y="4805894"/>
            <a:ext cx="26110054" cy="5993732"/>
          </a:xfrm>
          <a:custGeom>
            <a:avLst/>
            <a:gdLst/>
            <a:ahLst/>
            <a:cxnLst/>
            <a:rect l="l" t="t" r="r" b="b"/>
            <a:pathLst>
              <a:path w="26110054" h="5993732">
                <a:moveTo>
                  <a:pt x="0" y="0"/>
                </a:moveTo>
                <a:lnTo>
                  <a:pt x="26110053" y="0"/>
                </a:lnTo>
                <a:lnTo>
                  <a:pt x="26110053" y="5993732"/>
                </a:lnTo>
                <a:lnTo>
                  <a:pt x="0" y="599373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232657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1604191" y="1909098"/>
            <a:ext cx="4926338" cy="5061468"/>
            <a:chOff x="0" y="0"/>
            <a:chExt cx="812800" cy="83509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35095"/>
            </a:xfrm>
            <a:custGeom>
              <a:avLst/>
              <a:gdLst/>
              <a:ahLst/>
              <a:cxnLst/>
              <a:rect l="l" t="t" r="r" b="b"/>
              <a:pathLst>
                <a:path w="812800" h="835095">
                  <a:moveTo>
                    <a:pt x="4715" y="0"/>
                  </a:moveTo>
                  <a:lnTo>
                    <a:pt x="808085" y="0"/>
                  </a:lnTo>
                  <a:cubicBezTo>
                    <a:pt x="810689" y="0"/>
                    <a:pt x="812800" y="2111"/>
                    <a:pt x="812800" y="4715"/>
                  </a:cubicBezTo>
                  <a:lnTo>
                    <a:pt x="812800" y="830380"/>
                  </a:lnTo>
                  <a:cubicBezTo>
                    <a:pt x="812800" y="832984"/>
                    <a:pt x="810689" y="835095"/>
                    <a:pt x="808085" y="835095"/>
                  </a:cubicBezTo>
                  <a:lnTo>
                    <a:pt x="4715" y="835095"/>
                  </a:lnTo>
                  <a:cubicBezTo>
                    <a:pt x="2111" y="835095"/>
                    <a:pt x="0" y="832984"/>
                    <a:pt x="0" y="830380"/>
                  </a:cubicBezTo>
                  <a:lnTo>
                    <a:pt x="0" y="4715"/>
                  </a:lnTo>
                  <a:cubicBezTo>
                    <a:pt x="0" y="2111"/>
                    <a:pt x="2111" y="0"/>
                    <a:pt x="4715" y="0"/>
                  </a:cubicBezTo>
                  <a:close/>
                </a:path>
              </a:pathLst>
            </a:custGeom>
            <a:blipFill>
              <a:blip r:embed="rId6"/>
              <a:stretch>
                <a:fillRect t="-49838" r="-4240" b="-6862"/>
              </a:stretch>
            </a:blipFill>
            <a:ln w="19050" cap="sq">
              <a:solidFill>
                <a:srgbClr val="094A66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reeform 6"/>
          <p:cNvSpPr/>
          <p:nvPr/>
        </p:nvSpPr>
        <p:spPr>
          <a:xfrm>
            <a:off x="1738809" y="6227878"/>
            <a:ext cx="862232" cy="607873"/>
          </a:xfrm>
          <a:custGeom>
            <a:avLst/>
            <a:gdLst/>
            <a:ahLst/>
            <a:cxnLst/>
            <a:rect l="l" t="t" r="r" b="b"/>
            <a:pathLst>
              <a:path w="862232" h="607873">
                <a:moveTo>
                  <a:pt x="0" y="0"/>
                </a:moveTo>
                <a:lnTo>
                  <a:pt x="862232" y="0"/>
                </a:lnTo>
                <a:lnTo>
                  <a:pt x="862232" y="607873"/>
                </a:lnTo>
                <a:lnTo>
                  <a:pt x="0" y="6078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7600950" y="451362"/>
            <a:ext cx="9366183" cy="8806938"/>
            <a:chOff x="0" y="0"/>
            <a:chExt cx="2466814" cy="231952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66814" cy="2319523"/>
            </a:xfrm>
            <a:custGeom>
              <a:avLst/>
              <a:gdLst/>
              <a:ahLst/>
              <a:cxnLst/>
              <a:rect l="l" t="t" r="r" b="b"/>
              <a:pathLst>
                <a:path w="2466814" h="2319523">
                  <a:moveTo>
                    <a:pt x="42156" y="0"/>
                  </a:moveTo>
                  <a:lnTo>
                    <a:pt x="2424658" y="0"/>
                  </a:lnTo>
                  <a:cubicBezTo>
                    <a:pt x="2435838" y="0"/>
                    <a:pt x="2446561" y="4441"/>
                    <a:pt x="2454466" y="12347"/>
                  </a:cubicBezTo>
                  <a:cubicBezTo>
                    <a:pt x="2462372" y="20253"/>
                    <a:pt x="2466814" y="30975"/>
                    <a:pt x="2466814" y="42156"/>
                  </a:cubicBezTo>
                  <a:lnTo>
                    <a:pt x="2466814" y="2277367"/>
                  </a:lnTo>
                  <a:cubicBezTo>
                    <a:pt x="2466814" y="2300649"/>
                    <a:pt x="2447940" y="2319523"/>
                    <a:pt x="2424658" y="2319523"/>
                  </a:cubicBezTo>
                  <a:lnTo>
                    <a:pt x="42156" y="2319523"/>
                  </a:lnTo>
                  <a:cubicBezTo>
                    <a:pt x="30975" y="2319523"/>
                    <a:pt x="20253" y="2315081"/>
                    <a:pt x="12347" y="2307176"/>
                  </a:cubicBezTo>
                  <a:cubicBezTo>
                    <a:pt x="4441" y="2299270"/>
                    <a:pt x="0" y="2288548"/>
                    <a:pt x="0" y="2277367"/>
                  </a:cubicBezTo>
                  <a:lnTo>
                    <a:pt x="0" y="42156"/>
                  </a:lnTo>
                  <a:cubicBezTo>
                    <a:pt x="0" y="18874"/>
                    <a:pt x="18874" y="0"/>
                    <a:pt x="42156" y="0"/>
                  </a:cubicBezTo>
                  <a:close/>
                </a:path>
              </a:pathLst>
            </a:custGeom>
            <a:solidFill>
              <a:srgbClr val="DAAF9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2466814" cy="235762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313527" y="7679568"/>
            <a:ext cx="5507666" cy="408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dirty="0">
                <a:solidFill>
                  <a:srgbClr val="094A66"/>
                </a:solidFill>
                <a:latin typeface="Arimo"/>
              </a:rPr>
              <a:t>Estimated Pack Value $35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178646C5-8FA6-BF80-9B53-5468C4B685FB}"/>
              </a:ext>
            </a:extLst>
          </p:cNvPr>
          <p:cNvSpPr txBox="1"/>
          <p:nvPr/>
        </p:nvSpPr>
        <p:spPr>
          <a:xfrm>
            <a:off x="8626440" y="2713995"/>
            <a:ext cx="7315200" cy="332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400" b="1" dirty="0">
                <a:solidFill>
                  <a:srgbClr val="094A66"/>
                </a:solidFill>
                <a:latin typeface="+mj-lt"/>
              </a:rPr>
              <a:t>Missouri Baby Bundle</a:t>
            </a:r>
          </a:p>
          <a:p>
            <a:r>
              <a:rPr lang="en-US" sz="2400" dirty="0">
                <a:solidFill>
                  <a:srgbClr val="094A66"/>
                </a:solidFill>
                <a:latin typeface="+mj-lt"/>
              </a:rPr>
              <a:t>1,557 requested versus 521 shared in 2023</a:t>
            </a:r>
          </a:p>
          <a:p>
            <a:endParaRPr lang="en-US" sz="2400" dirty="0">
              <a:solidFill>
                <a:srgbClr val="094A66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2 receiving blankets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1 sweater, sweatshirt or long-sleeved item 3 pack of onesies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8-12 count diapers (disposable or cloth) 2 sleepers (1-piece or gown)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94A66"/>
                </a:solidFill>
              </a:rPr>
              <a:t>4 diaper pins (if cloth diapers are enclosed)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633</Words>
  <Application>Microsoft Office PowerPoint</Application>
  <PresentationFormat>Custom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Arimo</vt:lpstr>
      <vt:lpstr>Arial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Sharefests 2023 September 16- Hood UMC (SW) September 23- Red Bridge UMC (KC) &amp; Santa Fe Christian (NE) September 30- InterServ (NW) October 6- First UMC Dexter (SE) October 7- LifeWise STL (STL) October 14- Tipton UMC (Central) For event information or</dc:title>
  <dc:creator>Sidney Everhart</dc:creator>
  <cp:lastModifiedBy>Sidney Everhart</cp:lastModifiedBy>
  <cp:revision>3</cp:revision>
  <dcterms:created xsi:type="dcterms:W3CDTF">2006-08-16T00:00:00Z</dcterms:created>
  <dcterms:modified xsi:type="dcterms:W3CDTF">2024-03-26T16:23:53Z</dcterms:modified>
  <dc:identifier>DAGAD5sa2nk</dc:identifier>
  <cp:contentStatus/>
</cp:coreProperties>
</file>